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7C07302-5AD5-4FC1-9840-882FB767844B}" type="datetimeFigureOut">
              <a:rPr lang="es-MX" smtClean="0"/>
              <a:t>13/09/2016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84094B-FF48-48A9-B318-E47444FF6B05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PARRAFO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3120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32856"/>
            <a:ext cx="7632848" cy="2839661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04449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764704"/>
            <a:ext cx="5358542" cy="4896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1179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04664"/>
            <a:ext cx="4104456" cy="5814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192544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Resultado de imagen para cinta de opciones estilos en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36712"/>
            <a:ext cx="7369137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24401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07702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6971226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Edicion</a:t>
            </a:r>
            <a:endParaRPr lang="es-MX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20888"/>
            <a:ext cx="4535647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657948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67544" y="332656"/>
            <a:ext cx="7920880" cy="6132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935358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99</TotalTime>
  <Words>2</Words>
  <Application>Microsoft Office PowerPoint</Application>
  <PresentationFormat>Presentación en pantalla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Forma de onda</vt:lpstr>
      <vt:lpstr>PARRAFO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Edicion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PARRAFO</dc:title>
  <dc:creator>USUARIO</dc:creator>
  <cp:lastModifiedBy>USUARIO</cp:lastModifiedBy>
  <cp:revision>8</cp:revision>
  <dcterms:created xsi:type="dcterms:W3CDTF">2016-09-13T00:26:58Z</dcterms:created>
  <dcterms:modified xsi:type="dcterms:W3CDTF">2016-09-14T03:06:20Z</dcterms:modified>
</cp:coreProperties>
</file>