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48F95-08A6-45DA-97BA-501BE63D2840}" type="datetimeFigureOut">
              <a:rPr lang="es-MX" smtClean="0"/>
              <a:t>23/08/2016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A5D65-12FF-496A-A4F5-A585C3157D2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48F95-08A6-45DA-97BA-501BE63D2840}" type="datetimeFigureOut">
              <a:rPr lang="es-MX" smtClean="0"/>
              <a:t>23/08/2016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A5D65-12FF-496A-A4F5-A585C3157D2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48F95-08A6-45DA-97BA-501BE63D2840}" type="datetimeFigureOut">
              <a:rPr lang="es-MX" smtClean="0"/>
              <a:t>23/08/2016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A5D65-12FF-496A-A4F5-A585C3157D22}" type="slidenum">
              <a:rPr lang="es-MX" smtClean="0"/>
              <a:t>‹Nº›</a:t>
            </a:fld>
            <a:endParaRPr lang="es-MX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48F95-08A6-45DA-97BA-501BE63D2840}" type="datetimeFigureOut">
              <a:rPr lang="es-MX" smtClean="0"/>
              <a:t>23/08/2016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A5D65-12FF-496A-A4F5-A585C3157D22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48F95-08A6-45DA-97BA-501BE63D2840}" type="datetimeFigureOut">
              <a:rPr lang="es-MX" smtClean="0"/>
              <a:t>23/08/2016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A5D65-12FF-496A-A4F5-A585C3157D2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48F95-08A6-45DA-97BA-501BE63D2840}" type="datetimeFigureOut">
              <a:rPr lang="es-MX" smtClean="0"/>
              <a:t>23/08/2016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A5D65-12FF-496A-A4F5-A585C3157D22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48F95-08A6-45DA-97BA-501BE63D2840}" type="datetimeFigureOut">
              <a:rPr lang="es-MX" smtClean="0"/>
              <a:t>23/08/2016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A5D65-12FF-496A-A4F5-A585C3157D2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48F95-08A6-45DA-97BA-501BE63D2840}" type="datetimeFigureOut">
              <a:rPr lang="es-MX" smtClean="0"/>
              <a:t>23/08/2016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A5D65-12FF-496A-A4F5-A585C3157D2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48F95-08A6-45DA-97BA-501BE63D2840}" type="datetimeFigureOut">
              <a:rPr lang="es-MX" smtClean="0"/>
              <a:t>23/08/2016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A5D65-12FF-496A-A4F5-A585C3157D2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48F95-08A6-45DA-97BA-501BE63D2840}" type="datetimeFigureOut">
              <a:rPr lang="es-MX" smtClean="0"/>
              <a:t>23/08/2016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A5D65-12FF-496A-A4F5-A585C3157D22}" type="slidenum">
              <a:rPr lang="es-MX" smtClean="0"/>
              <a:t>‹Nº›</a:t>
            </a:fld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48F95-08A6-45DA-97BA-501BE63D2840}" type="datetimeFigureOut">
              <a:rPr lang="es-MX" smtClean="0"/>
              <a:t>23/08/2016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A5D65-12FF-496A-A4F5-A585C3157D22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DD48F95-08A6-45DA-97BA-501BE63D2840}" type="datetimeFigureOut">
              <a:rPr lang="es-MX" smtClean="0"/>
              <a:t>23/08/2016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3AA5D65-12FF-496A-A4F5-A585C3157D22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Word Wide Web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35069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Sitio web que tiene una variedad de servicios y que esta diseñado para actuar como punto de partida o inicio general para acceder al contenido de internet.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portal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73515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Grupo de paginas web relacionadas, mantenidas por una persona u </a:t>
            </a:r>
            <a:r>
              <a:rPr lang="es-MX" dirty="0" err="1" smtClean="0"/>
              <a:t>organizacion</a:t>
            </a:r>
            <a:r>
              <a:rPr lang="es-MX" dirty="0" smtClean="0"/>
              <a:t>.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sitio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20412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5855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Se refiere a un conjunto de sitios web y a las paginas contenidas en ellos. </a:t>
            </a:r>
          </a:p>
          <a:p>
            <a:pPr algn="just"/>
            <a:r>
              <a:rPr lang="es-MX" dirty="0" smtClean="0"/>
              <a:t>es </a:t>
            </a:r>
            <a:r>
              <a:rPr lang="es-MX" dirty="0"/>
              <a:t>un </a:t>
            </a:r>
            <a:r>
              <a:rPr lang="es-MX" dirty="0" smtClean="0"/>
              <a:t>sistema de</a:t>
            </a:r>
            <a:r>
              <a:rPr lang="es-MX" dirty="0"/>
              <a:t> distribución de información basado en </a:t>
            </a:r>
            <a:r>
              <a:rPr lang="es-MX" dirty="0" err="1"/>
              <a:t>hipermedios</a:t>
            </a:r>
            <a:r>
              <a:rPr lang="es-MX" dirty="0"/>
              <a:t> entrelazados que son accesibles a través de Internet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err="1" smtClean="0"/>
              <a:t>World</a:t>
            </a:r>
            <a:r>
              <a:rPr lang="es-MX" dirty="0" smtClean="0"/>
              <a:t> </a:t>
            </a:r>
            <a:r>
              <a:rPr lang="es-MX" dirty="0" err="1" smtClean="0"/>
              <a:t>wide</a:t>
            </a:r>
            <a:r>
              <a:rPr lang="es-MX" dirty="0" smtClean="0"/>
              <a:t> web (red mundial)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95047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s-MX" dirty="0"/>
              <a:t>es una </a:t>
            </a:r>
            <a:r>
              <a:rPr lang="es-MX" b="1" dirty="0"/>
              <a:t>red de redes</a:t>
            </a:r>
            <a:r>
              <a:rPr lang="es-MX" dirty="0"/>
              <a:t> que permite la interconexión descentralizada de computadoras a través de un conjunto de protocolos denominado </a:t>
            </a:r>
            <a:r>
              <a:rPr lang="es-MX" b="1" dirty="0"/>
              <a:t>TCP/IP</a:t>
            </a:r>
            <a:r>
              <a:rPr lang="es-MX" dirty="0"/>
              <a:t>. Tuvo sus orígenes en </a:t>
            </a:r>
            <a:r>
              <a:rPr lang="es-MX" b="1" dirty="0"/>
              <a:t>1969</a:t>
            </a:r>
            <a:r>
              <a:rPr lang="es-MX" dirty="0"/>
              <a:t>, cuando una agencia del </a:t>
            </a:r>
            <a:r>
              <a:rPr lang="es-MX" b="1" dirty="0"/>
              <a:t>Departamento de Defensa</a:t>
            </a:r>
            <a:r>
              <a:rPr lang="es-MX" dirty="0"/>
              <a:t> de los </a:t>
            </a:r>
            <a:r>
              <a:rPr lang="es-MX" b="1" dirty="0"/>
              <a:t>Estados Unidos</a:t>
            </a:r>
            <a:r>
              <a:rPr lang="es-MX" dirty="0"/>
              <a:t> comenzó a buscar alternativas ante una eventual guerra atómica que pudiera incomunicar a las personas. Tres años más tarde se realizó la primera demostración pública del sistema ideado, gracias a que tres universidades de </a:t>
            </a:r>
            <a:r>
              <a:rPr lang="es-MX" b="1" dirty="0"/>
              <a:t>California</a:t>
            </a:r>
            <a:r>
              <a:rPr lang="es-MX" dirty="0"/>
              <a:t> y una de </a:t>
            </a:r>
            <a:r>
              <a:rPr lang="es-MX" b="1" dirty="0"/>
              <a:t>Utah</a:t>
            </a:r>
            <a:r>
              <a:rPr lang="es-MX" dirty="0"/>
              <a:t> lograron establecer una conexión conocida como </a:t>
            </a:r>
            <a:r>
              <a:rPr lang="es-MX" b="1" dirty="0"/>
              <a:t>ARPANET</a:t>
            </a: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internet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4058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Son las reglas de comunicación establecidas en internet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El protocolo de IP (Internet </a:t>
            </a:r>
            <a:r>
              <a:rPr lang="pt-BR" dirty="0" err="1"/>
              <a:t>Protocol</a:t>
            </a:r>
            <a:r>
              <a:rPr lang="pt-BR" dirty="0"/>
              <a:t>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98048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es un número que identifica, de manera lógica y jerárquica, a una </a:t>
            </a:r>
            <a:r>
              <a:rPr lang="es-MX" dirty="0" smtClean="0"/>
              <a:t>pc</a:t>
            </a:r>
            <a:r>
              <a:rPr lang="es-MX" dirty="0"/>
              <a:t> en </a:t>
            </a:r>
            <a:r>
              <a:rPr lang="es-MX" dirty="0" smtClean="0"/>
              <a:t>red.</a:t>
            </a:r>
          </a:p>
          <a:p>
            <a:r>
              <a:rPr lang="es-MX" dirty="0" smtClean="0"/>
              <a:t>Consta de 4 números llamados octetos.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Dirección IP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90302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/>
              <a:t>Protocolo de transferencia de archivo que se utiliza para descargar archivos de cualquier formato.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FTP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67138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Localizador uniformes de recursos, una URL se emplea para identificar paginas web.</a:t>
            </a:r>
          </a:p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URL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50226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Información de tipo texto que contienen vínculos con otros datos o recursos.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Hipertexto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64959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Archivos disponibles en la </a:t>
            </a:r>
            <a:r>
              <a:rPr lang="es-MX" dirty="0" err="1" smtClean="0"/>
              <a:t>word</a:t>
            </a:r>
            <a:r>
              <a:rPr lang="es-MX" dirty="0" smtClean="0"/>
              <a:t> </a:t>
            </a:r>
            <a:r>
              <a:rPr lang="es-MX" dirty="0" err="1" smtClean="0"/>
              <a:t>wide</a:t>
            </a:r>
            <a:r>
              <a:rPr lang="es-MX" dirty="0" smtClean="0"/>
              <a:t> web que tiene el formato necesario para aparecer en ella.</a:t>
            </a:r>
          </a:p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Pagina web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04267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76</TotalTime>
  <Words>172</Words>
  <Application>Microsoft Office PowerPoint</Application>
  <PresentationFormat>Presentación en pantalla (4:3)</PresentationFormat>
  <Paragraphs>23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Forma de onda</vt:lpstr>
      <vt:lpstr>Word Wide Web</vt:lpstr>
      <vt:lpstr>World wide web (red mundial)</vt:lpstr>
      <vt:lpstr>internet</vt:lpstr>
      <vt:lpstr>El protocolo de IP (Internet Protocol)</vt:lpstr>
      <vt:lpstr>Dirección IP </vt:lpstr>
      <vt:lpstr>FTP</vt:lpstr>
      <vt:lpstr>URL</vt:lpstr>
      <vt:lpstr>Hipertexto</vt:lpstr>
      <vt:lpstr>Pagina web</vt:lpstr>
      <vt:lpstr>portal</vt:lpstr>
      <vt:lpstr>sitio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 Wide Web</dc:title>
  <dc:creator>USUARIO</dc:creator>
  <cp:lastModifiedBy>USUARIO</cp:lastModifiedBy>
  <cp:revision>5</cp:revision>
  <dcterms:created xsi:type="dcterms:W3CDTF">2016-08-24T00:41:20Z</dcterms:created>
  <dcterms:modified xsi:type="dcterms:W3CDTF">2016-08-24T01:57:36Z</dcterms:modified>
</cp:coreProperties>
</file>