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B7CFBF-F194-4A46-8C8A-BE599498A1CE}" type="datetimeFigureOut">
              <a:rPr lang="es-MX" smtClean="0"/>
              <a:t>09/08/2016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3BD03F-0D89-4BFE-AF2C-D301609890FF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1.2 ARQUITECTURA DE UNA COMPUTADORA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10/AGOSTO DEL 2016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309409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Software gratuito </a:t>
            </a:r>
            <a:r>
              <a:rPr lang="es-MX" dirty="0" err="1" smtClean="0"/>
              <a:t>freeware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s </a:t>
            </a:r>
            <a:r>
              <a:rPr lang="es-MX" dirty="0"/>
              <a:t>decir que no nos cuesta nada descargarlo (para programas que necesitan instalación</a:t>
            </a:r>
            <a:r>
              <a:rPr lang="es-MX" dirty="0" smtClean="0"/>
              <a:t>)</a:t>
            </a:r>
          </a:p>
          <a:p>
            <a:r>
              <a:rPr lang="es-MX" dirty="0" smtClean="0"/>
              <a:t>Pero no podemos modificar, copiar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82393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jemplos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DVDFlick</a:t>
            </a:r>
            <a:r>
              <a:rPr lang="es-MX" dirty="0"/>
              <a:t>: convierte archivos de vídeo a DVD</a:t>
            </a:r>
          </a:p>
          <a:p>
            <a:r>
              <a:rPr lang="es-MX" dirty="0" err="1"/>
              <a:t>Avast</a:t>
            </a:r>
            <a:r>
              <a:rPr lang="es-MX" dirty="0"/>
              <a:t>: antivirus robusto y efectivo</a:t>
            </a:r>
          </a:p>
          <a:p>
            <a:r>
              <a:rPr lang="es-MX" dirty="0" err="1" smtClean="0"/>
              <a:t>WinSCP</a:t>
            </a:r>
            <a:r>
              <a:rPr lang="es-MX" dirty="0" smtClean="0"/>
              <a:t>: potente cliente FTP</a:t>
            </a:r>
          </a:p>
          <a:p>
            <a:r>
              <a:rPr lang="es-MX" dirty="0" err="1"/>
              <a:t>CCleaner</a:t>
            </a:r>
            <a:r>
              <a:rPr lang="es-MX" dirty="0"/>
              <a:t>: limpia el registro (</a:t>
            </a:r>
            <a:r>
              <a:rPr lang="es-MX" dirty="0" err="1"/>
              <a:t>regedit</a:t>
            </a:r>
            <a:r>
              <a:rPr lang="es-MX" dirty="0"/>
              <a:t>) y drive duro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945523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Software Shareware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dirty="0"/>
              <a:t>shareware</a:t>
            </a:r>
            <a:r>
              <a:rPr lang="es-MX" dirty="0"/>
              <a:t> a una modalidad de distribución de software, en la que el usuario puede evaluar de forma gratuita el producto, pero con limitaciones en el tiempo de uso o en algunas de las formas de </a:t>
            </a:r>
            <a:r>
              <a:rPr lang="es-MX" dirty="0" smtClean="0"/>
              <a:t>uso.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65879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jemplos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WinRAR</a:t>
            </a:r>
            <a:r>
              <a:rPr lang="es-MX" dirty="0"/>
              <a:t> permite archivar y comprimir archivos RAR</a:t>
            </a:r>
          </a:p>
          <a:p>
            <a:r>
              <a:rPr lang="es-MX" dirty="0"/>
              <a:t>Anti-Malware </a:t>
            </a:r>
            <a:r>
              <a:rPr lang="es-MX" dirty="0" err="1"/>
              <a:t>Malwarebytes</a:t>
            </a:r>
            <a:r>
              <a:rPr lang="es-MX" dirty="0"/>
              <a:t> programa para escaneo y eliminación malware</a:t>
            </a:r>
          </a:p>
          <a:p>
            <a:r>
              <a:rPr lang="es-MX" dirty="0"/>
              <a:t>PDF </a:t>
            </a:r>
            <a:r>
              <a:rPr lang="es-MX" dirty="0" err="1"/>
              <a:t>Index</a:t>
            </a:r>
            <a:r>
              <a:rPr lang="es-MX" dirty="0"/>
              <a:t> </a:t>
            </a:r>
            <a:r>
              <a:rPr lang="es-MX" dirty="0" err="1"/>
              <a:t>Generator</a:t>
            </a:r>
            <a:r>
              <a:rPr lang="es-MX" dirty="0"/>
              <a:t> crea un índice en un libro </a:t>
            </a:r>
            <a:r>
              <a:rPr lang="es-MX" dirty="0" err="1"/>
              <a:t>pdf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452779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Software Comercial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desarrolla con el propósito de obtener ganancias monetarias.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84078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-Windows 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-Office 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-</a:t>
            </a:r>
            <a:r>
              <a:rPr lang="es-MX" dirty="0" err="1"/>
              <a:t>PhotoShop</a:t>
            </a:r>
            <a:r>
              <a:rPr lang="es-MX" dirty="0"/>
              <a:t> 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-</a:t>
            </a:r>
            <a:r>
              <a:rPr lang="es-MX" dirty="0" err="1"/>
              <a:t>Autocad</a:t>
            </a:r>
            <a:r>
              <a:rPr lang="es-MX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4431016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Sistema operativo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Un Sistema Operativo (SO) es el software básico de una computadora que provee una interfaz entre el resto de programas del ordenador, los dispositivos hardware y el usuario.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90611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funciones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1. suministro de interfaz al usuario.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2. administración de recursos.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3. administración </a:t>
            </a:r>
            <a:r>
              <a:rPr lang="es-MX" dirty="0" smtClean="0"/>
              <a:t>de archivos</a:t>
            </a:r>
            <a:r>
              <a:rPr lang="es-MX" dirty="0"/>
              <a:t>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4. administración de tareas.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5. servicio de soporte y utilidades.</a:t>
            </a:r>
          </a:p>
        </p:txBody>
      </p:sp>
    </p:spTree>
    <p:extLst>
      <p:ext uri="{BB962C8B-B14F-4D97-AF65-F5344CB8AC3E}">
        <p14:creationId xmlns:p14="http://schemas.microsoft.com/office/powerpoint/2010/main" val="7588666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50" name="Picture 2" descr="http://1.bp.blogspot.com/-Dj5z0Hxb6-A/TYKoT4oV6yI/AAAAAAAAAD4/m94cA7Tbldk/s1600/elementos_escritor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640960" cy="5954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581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jercicios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Realiza una carpeta en escritorio</a:t>
            </a:r>
          </a:p>
          <a:p>
            <a:r>
              <a:rPr lang="es-MX" dirty="0" smtClean="0"/>
              <a:t>Coloca el nombre de Alumno</a:t>
            </a:r>
          </a:p>
          <a:p>
            <a:r>
              <a:rPr lang="es-MX" dirty="0" smtClean="0"/>
              <a:t>Dentro de esa carpeta crea dos carpetas mas </a:t>
            </a:r>
          </a:p>
          <a:p>
            <a:r>
              <a:rPr lang="es-MX" dirty="0" smtClean="0"/>
              <a:t>Una con tu nombre y otra con el nombre de tu compañero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24475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COMPONENTES DE UNA COMPUTADORA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9263" y="1400175"/>
            <a:ext cx="570547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4367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Cambia de nombre la carpeta alumno y coloca el nombre de practica_ uno.</a:t>
            </a:r>
          </a:p>
          <a:p>
            <a:r>
              <a:rPr lang="es-MX" dirty="0" smtClean="0"/>
              <a:t>Copia la pantalla de escritorio y pégalo en </a:t>
            </a:r>
            <a:r>
              <a:rPr lang="es-MX" dirty="0" err="1" smtClean="0"/>
              <a:t>paint</a:t>
            </a:r>
            <a:endParaRPr lang="es-MX" dirty="0" smtClean="0"/>
          </a:p>
          <a:p>
            <a:r>
              <a:rPr lang="es-MX" dirty="0" smtClean="0"/>
              <a:t>Coloca el nombre de los elementos con un cuadro color naranja y letra color negra</a:t>
            </a:r>
          </a:p>
          <a:p>
            <a:r>
              <a:rPr lang="es-MX" dirty="0" smtClean="0"/>
              <a:t>Guarda la imagen (con nombre de escritorio)  el tu carpeta.</a:t>
            </a:r>
          </a:p>
        </p:txBody>
      </p:sp>
    </p:spTree>
    <p:extLst>
      <p:ext uri="{BB962C8B-B14F-4D97-AF65-F5344CB8AC3E}">
        <p14:creationId xmlns:p14="http://schemas.microsoft.com/office/powerpoint/2010/main" val="1895240070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Tu compañero realizara el  mismo ejercicio pero ahora el cuadro será amarillo y la letra roja.</a:t>
            </a:r>
          </a:p>
          <a:p>
            <a:r>
              <a:rPr lang="es-MX" dirty="0" smtClean="0"/>
              <a:t>Copia la carpeta de tu nombre y pégala en el escritorio</a:t>
            </a:r>
          </a:p>
          <a:p>
            <a:r>
              <a:rPr lang="es-MX" dirty="0" smtClean="0"/>
              <a:t>Tu compañero hace lo mismo con su carpeta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5420990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¿Qué es el hardware?</a:t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s-MX" dirty="0" smtClean="0"/>
              <a:t>El</a:t>
            </a:r>
            <a:r>
              <a:rPr lang="es-MX" dirty="0"/>
              <a:t> </a:t>
            </a:r>
            <a:r>
              <a:rPr lang="es-MX" i="1" dirty="0"/>
              <a:t>hardware</a:t>
            </a:r>
            <a:r>
              <a:rPr lang="es-MX" dirty="0"/>
              <a:t> es la parte que puedes ver del computador, es decir todos los componentes de su estructura física. </a:t>
            </a:r>
            <a:br>
              <a:rPr lang="es-MX" dirty="0"/>
            </a:br>
            <a:endParaRPr lang="es-MX" dirty="0"/>
          </a:p>
          <a:p>
            <a:pPr fontAlgn="base"/>
            <a:r>
              <a:rPr lang="es-MX" dirty="0"/>
              <a:t>La pantalla, el teclado, la torre y el ratón hacen parte del </a:t>
            </a:r>
            <a:r>
              <a:rPr lang="es-MX" i="1" dirty="0"/>
              <a:t>hardware</a:t>
            </a:r>
            <a:r>
              <a:rPr lang="es-MX" dirty="0"/>
              <a:t> de tu equipo.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25281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¿Cuál es el software?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/>
            <a:r>
              <a:rPr lang="es-MX" dirty="0" smtClean="0"/>
              <a:t>Estos </a:t>
            </a:r>
            <a:r>
              <a:rPr lang="es-MX" dirty="0"/>
              <a:t>son los programas informáticos que hacen posible la realización de tareas específicas dentro de un computador. Por </a:t>
            </a:r>
            <a:endParaRPr lang="es-MX" dirty="0" smtClean="0"/>
          </a:p>
          <a:p>
            <a:pPr algn="just" fontAlgn="base"/>
            <a:r>
              <a:rPr lang="es-MX" dirty="0" smtClean="0"/>
              <a:t>ejemplo</a:t>
            </a:r>
            <a:r>
              <a:rPr lang="es-MX" dirty="0"/>
              <a:t> Word,Excel, PowerPoint, los navegadores web, los juegos, los sistemas operativos, etc.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09094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Software específicos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Es aquel que está diseñado para realizar una tarea específica y está constituido por todos aquellos programas que tienen un uso común y generalizado.</a:t>
            </a:r>
          </a:p>
        </p:txBody>
      </p:sp>
    </p:spTree>
    <p:extLst>
      <p:ext uri="{BB962C8B-B14F-4D97-AF65-F5344CB8AC3E}">
        <p14:creationId xmlns:p14="http://schemas.microsoft.com/office/powerpoint/2010/main" val="9828662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jemplos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Procesador de texto</a:t>
            </a:r>
          </a:p>
          <a:p>
            <a:r>
              <a:rPr lang="es-MX" dirty="0" smtClean="0"/>
              <a:t>Hoja de calculo</a:t>
            </a:r>
          </a:p>
          <a:p>
            <a:r>
              <a:rPr lang="es-MX" dirty="0" err="1" smtClean="0"/>
              <a:t>Graficadores</a:t>
            </a:r>
            <a:endParaRPr lang="es-MX" dirty="0" smtClean="0"/>
          </a:p>
          <a:p>
            <a:r>
              <a:rPr lang="es-MX" dirty="0" smtClean="0"/>
              <a:t>científicos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9353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Clasificación de Software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Software libre </a:t>
            </a:r>
          </a:p>
          <a:p>
            <a:r>
              <a:rPr lang="es-MX" dirty="0" smtClean="0"/>
              <a:t>Software gratuito</a:t>
            </a:r>
          </a:p>
          <a:p>
            <a:r>
              <a:rPr lang="es-MX" dirty="0" smtClean="0"/>
              <a:t>Software   comercial</a:t>
            </a:r>
          </a:p>
          <a:p>
            <a:r>
              <a:rPr lang="es-MX" dirty="0" smtClean="0"/>
              <a:t>Software shareware</a:t>
            </a:r>
          </a:p>
        </p:txBody>
      </p:sp>
    </p:spTree>
    <p:extLst>
      <p:ext uri="{BB962C8B-B14F-4D97-AF65-F5344CB8AC3E}">
        <p14:creationId xmlns:p14="http://schemas.microsoft.com/office/powerpoint/2010/main" val="42832827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</a:t>
            </a:r>
            <a:r>
              <a:rPr lang="es-MX" dirty="0" smtClean="0"/>
              <a:t>oftware libre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significa que </a:t>
            </a:r>
            <a:r>
              <a:rPr lang="es-MX" b="1" dirty="0"/>
              <a:t>los usuarios tienen la libertad de ejecutar, copiar, distribuir, estudiar, modificar y mejorar el software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651248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</a:t>
            </a:r>
            <a:r>
              <a:rPr lang="es-MX" dirty="0" smtClean="0"/>
              <a:t>jemplos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1. Sistema Operativo LINUX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2. Open Office (Suite ofimática)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3. </a:t>
            </a:r>
            <a:r>
              <a:rPr lang="es-MX" dirty="0" err="1"/>
              <a:t>NotePad</a:t>
            </a:r>
            <a:r>
              <a:rPr lang="es-MX" dirty="0"/>
              <a:t> ++ (Editor de texto)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4. </a:t>
            </a:r>
            <a:r>
              <a:rPr lang="es-MX" dirty="0" err="1"/>
              <a:t>eMule</a:t>
            </a:r>
            <a:r>
              <a:rPr lang="es-MX" dirty="0"/>
              <a:t> (programa de intercambio de archivos)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5. </a:t>
            </a:r>
            <a:r>
              <a:rPr lang="es-MX" dirty="0" err="1"/>
              <a:t>Shareaza</a:t>
            </a:r>
            <a:r>
              <a:rPr lang="es-MX" dirty="0"/>
              <a:t> (cliente de archivos P2P)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/>
              <a:t>6. </a:t>
            </a:r>
            <a:r>
              <a:rPr lang="es-MX" dirty="0" err="1"/>
              <a:t>FileZilla</a:t>
            </a:r>
            <a:r>
              <a:rPr lang="es-MX" dirty="0"/>
              <a:t> (cliente FTP multiplataforma)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7433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101</TotalTime>
  <Words>354</Words>
  <Application>Microsoft Office PowerPoint</Application>
  <PresentationFormat>Presentación en pantalla (4:3)</PresentationFormat>
  <Paragraphs>58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Brío</vt:lpstr>
      <vt:lpstr>1.2 ARQUITECTURA DE UNA COMPUTADORA</vt:lpstr>
      <vt:lpstr>COMPONENTES DE UNA COMPUTADORA</vt:lpstr>
      <vt:lpstr>¿Qué es el hardware? </vt:lpstr>
      <vt:lpstr>¿Cuál es el software?</vt:lpstr>
      <vt:lpstr>Software específicos</vt:lpstr>
      <vt:lpstr>Ejemplos</vt:lpstr>
      <vt:lpstr>Clasificación de Software</vt:lpstr>
      <vt:lpstr>Software libre </vt:lpstr>
      <vt:lpstr>Ejemplos</vt:lpstr>
      <vt:lpstr>Software gratuito freeware</vt:lpstr>
      <vt:lpstr>Ejemplos</vt:lpstr>
      <vt:lpstr>Software Shareware</vt:lpstr>
      <vt:lpstr>Ejemplos</vt:lpstr>
      <vt:lpstr>Software Comercial</vt:lpstr>
      <vt:lpstr>Presentación de PowerPoint</vt:lpstr>
      <vt:lpstr>Sistema operativo</vt:lpstr>
      <vt:lpstr>funciones</vt:lpstr>
      <vt:lpstr>Presentación de PowerPoint</vt:lpstr>
      <vt:lpstr>Ejercicios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8</cp:revision>
  <dcterms:created xsi:type="dcterms:W3CDTF">2016-08-09T21:48:05Z</dcterms:created>
  <dcterms:modified xsi:type="dcterms:W3CDTF">2016-08-09T23:29:59Z</dcterms:modified>
</cp:coreProperties>
</file>