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DFBAEA7-9FCE-4075-8D31-020B13F0F93A}" type="datetimeFigureOut">
              <a:rPr lang="es-MX" smtClean="0"/>
              <a:t>19/08/2016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60ABE8-4B68-40B2-877C-34E31E826A83}"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DFBAEA7-9FCE-4075-8D31-020B13F0F93A}" type="datetimeFigureOut">
              <a:rPr lang="es-MX" smtClean="0"/>
              <a:t>19/08/2016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60ABE8-4B68-40B2-877C-34E31E826A83}"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FBAEA7-9FCE-4075-8D31-020B13F0F93A}" type="datetimeFigureOut">
              <a:rPr lang="es-MX" smtClean="0"/>
              <a:t>19/08/2016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60ABE8-4B68-40B2-877C-34E31E826A83}" type="slidenum">
              <a:rPr lang="es-MX" smtClean="0"/>
              <a:t>‹Nº›</a:t>
            </a:fld>
            <a:endParaRPr lang="es-MX"/>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DFBAEA7-9FCE-4075-8D31-020B13F0F93A}" type="datetimeFigureOut">
              <a:rPr lang="es-MX" smtClean="0"/>
              <a:t>19/08/2016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60ABE8-4B68-40B2-877C-34E31E826A83}" type="slidenum">
              <a:rPr lang="es-MX" smtClean="0"/>
              <a:t>‹Nº›</a:t>
            </a:fld>
            <a:endParaRPr lang="es-MX"/>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DFBAEA7-9FCE-4075-8D31-020B13F0F93A}" type="datetimeFigureOut">
              <a:rPr lang="es-MX" smtClean="0"/>
              <a:t>19/08/2016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60ABE8-4B68-40B2-877C-34E31E826A83}"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DFBAEA7-9FCE-4075-8D31-020B13F0F93A}" type="datetimeFigureOut">
              <a:rPr lang="es-MX" smtClean="0"/>
              <a:t>19/08/2016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60ABE8-4B68-40B2-877C-34E31E826A83}" type="slidenum">
              <a:rPr lang="es-MX" smtClean="0"/>
              <a:t>‹Nº›</a:t>
            </a:fld>
            <a:endParaRPr lang="es-MX"/>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DFBAEA7-9FCE-4075-8D31-020B13F0F93A}" type="datetimeFigureOut">
              <a:rPr lang="es-MX" smtClean="0"/>
              <a:t>19/08/2016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C60ABE8-4B68-40B2-877C-34E31E826A83}"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DFBAEA7-9FCE-4075-8D31-020B13F0F93A}" type="datetimeFigureOut">
              <a:rPr lang="es-MX" smtClean="0"/>
              <a:t>19/08/2016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C60ABE8-4B68-40B2-877C-34E31E826A83}"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FBAEA7-9FCE-4075-8D31-020B13F0F93A}" type="datetimeFigureOut">
              <a:rPr lang="es-MX" smtClean="0"/>
              <a:t>19/08/2016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6C60ABE8-4B68-40B2-877C-34E31E826A83}"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FBAEA7-9FCE-4075-8D31-020B13F0F93A}" type="datetimeFigureOut">
              <a:rPr lang="es-MX" smtClean="0"/>
              <a:t>19/08/2016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60ABE8-4B68-40B2-877C-34E31E826A83}" type="slidenum">
              <a:rPr lang="es-MX" smtClean="0"/>
              <a:t>‹Nº›</a:t>
            </a:fld>
            <a:endParaRPr lang="es-MX"/>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DFBAEA7-9FCE-4075-8D31-020B13F0F93A}" type="datetimeFigureOut">
              <a:rPr lang="es-MX" smtClean="0"/>
              <a:t>19/08/2016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60ABE8-4B68-40B2-877C-34E31E826A83}" type="slidenum">
              <a:rPr lang="es-MX" smtClean="0"/>
              <a:t>‹Nº›</a:t>
            </a:fld>
            <a:endParaRPr lang="es-MX"/>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FBAEA7-9FCE-4075-8D31-020B13F0F93A}" type="datetimeFigureOut">
              <a:rPr lang="es-MX" smtClean="0"/>
              <a:t>19/08/2016</a:t>
            </a:fld>
            <a:endParaRPr lang="es-MX"/>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MX"/>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C60ABE8-4B68-40B2-877C-34E31E826A83}" type="slidenum">
              <a:rPr lang="es-MX" smtClean="0"/>
              <a:t>‹Nº›</a:t>
            </a:fld>
            <a:endParaRPr lang="es-MX"/>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Programas antivirus</a:t>
            </a:r>
            <a:endParaRPr lang="es-MX" dirty="0"/>
          </a:p>
        </p:txBody>
      </p:sp>
      <p:sp>
        <p:nvSpPr>
          <p:cNvPr id="3" name="2 Subtítulo"/>
          <p:cNvSpPr>
            <a:spLocks noGrp="1"/>
          </p:cNvSpPr>
          <p:nvPr>
            <p:ph type="subTitle" idx="1"/>
          </p:nvPr>
        </p:nvSpPr>
        <p:spPr/>
        <p:txBody>
          <a:bodyPr/>
          <a:lstStyle/>
          <a:p>
            <a:endParaRPr lang="es-MX"/>
          </a:p>
        </p:txBody>
      </p:sp>
    </p:spTree>
    <p:extLst>
      <p:ext uri="{BB962C8B-B14F-4D97-AF65-F5344CB8AC3E}">
        <p14:creationId xmlns:p14="http://schemas.microsoft.com/office/powerpoint/2010/main" val="1427202996"/>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Es la persona que trabaja con gran pasión entusiasmo por lo que hace. El área de la información puede ser un desarrollo de programas de buena fe y en ocasiones hasta sin fines de lucro. </a:t>
            </a:r>
            <a:endParaRPr lang="es-MX" dirty="0"/>
          </a:p>
        </p:txBody>
      </p:sp>
      <p:sp>
        <p:nvSpPr>
          <p:cNvPr id="2" name="1 Título"/>
          <p:cNvSpPr>
            <a:spLocks noGrp="1"/>
          </p:cNvSpPr>
          <p:nvPr>
            <p:ph type="title"/>
          </p:nvPr>
        </p:nvSpPr>
        <p:spPr/>
        <p:txBody>
          <a:bodyPr/>
          <a:lstStyle/>
          <a:p>
            <a:r>
              <a:rPr lang="es-MX" dirty="0" smtClean="0"/>
              <a:t>hacker</a:t>
            </a:r>
            <a:endParaRPr lang="es-MX" dirty="0"/>
          </a:p>
        </p:txBody>
      </p:sp>
    </p:spTree>
    <p:extLst>
      <p:ext uri="{BB962C8B-B14F-4D97-AF65-F5344CB8AC3E}">
        <p14:creationId xmlns:p14="http://schemas.microsoft.com/office/powerpoint/2010/main" val="3466874209"/>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Pirata informático con altos conocimientos técnicos cuyo propósito es hacer daño para un beneficio personal</a:t>
            </a:r>
          </a:p>
          <a:p>
            <a:endParaRPr lang="es-MX" dirty="0"/>
          </a:p>
        </p:txBody>
      </p:sp>
      <p:sp>
        <p:nvSpPr>
          <p:cNvPr id="2" name="1 Título"/>
          <p:cNvSpPr>
            <a:spLocks noGrp="1"/>
          </p:cNvSpPr>
          <p:nvPr>
            <p:ph type="title"/>
          </p:nvPr>
        </p:nvSpPr>
        <p:spPr/>
        <p:txBody>
          <a:bodyPr/>
          <a:lstStyle/>
          <a:p>
            <a:r>
              <a:rPr lang="es-MX" dirty="0" err="1" smtClean="0"/>
              <a:t>craker</a:t>
            </a:r>
            <a:endParaRPr lang="es-MX" dirty="0"/>
          </a:p>
        </p:txBody>
      </p:sp>
    </p:spTree>
    <p:extLst>
      <p:ext uri="{BB962C8B-B14F-4D97-AF65-F5344CB8AC3E}">
        <p14:creationId xmlns:p14="http://schemas.microsoft.com/office/powerpoint/2010/main" val="275713445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Software que detecta información personal y confidencial como contraseñas, números de cuentas, direcciones, etc.</a:t>
            </a:r>
            <a:endParaRPr lang="es-MX" dirty="0"/>
          </a:p>
        </p:txBody>
      </p:sp>
      <p:sp>
        <p:nvSpPr>
          <p:cNvPr id="2" name="1 Título"/>
          <p:cNvSpPr>
            <a:spLocks noGrp="1"/>
          </p:cNvSpPr>
          <p:nvPr>
            <p:ph type="title"/>
          </p:nvPr>
        </p:nvSpPr>
        <p:spPr/>
        <p:txBody>
          <a:bodyPr/>
          <a:lstStyle/>
          <a:p>
            <a:r>
              <a:rPr lang="es-MX" dirty="0" smtClean="0"/>
              <a:t>spyware</a:t>
            </a:r>
            <a:endParaRPr lang="es-MX" dirty="0"/>
          </a:p>
        </p:txBody>
      </p:sp>
    </p:spTree>
    <p:extLst>
      <p:ext uri="{BB962C8B-B14F-4D97-AF65-F5344CB8AC3E}">
        <p14:creationId xmlns:p14="http://schemas.microsoft.com/office/powerpoint/2010/main" val="3458279116"/>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r>
              <a:rPr lang="es-MX" dirty="0" smtClean="0"/>
              <a:t>malware</a:t>
            </a:r>
            <a:endParaRPr lang="es-MX" dirty="0" smtClean="0"/>
          </a:p>
          <a:p>
            <a:r>
              <a:rPr lang="es-MX" dirty="0" smtClean="0"/>
              <a:t>Es un software malicioso</a:t>
            </a:r>
          </a:p>
          <a:p>
            <a:pPr algn="just"/>
            <a:r>
              <a:rPr lang="es-MX" dirty="0" err="1" smtClean="0"/>
              <a:t>Phisihing</a:t>
            </a:r>
            <a:r>
              <a:rPr lang="es-MX" dirty="0" smtClean="0"/>
              <a:t> : ataque que ocurre cuando un agresor muestra paginas web o envía correos electrónicos que simula ser de una empresa de confianza.</a:t>
            </a:r>
            <a:endParaRPr lang="es-MX" dirty="0"/>
          </a:p>
        </p:txBody>
      </p:sp>
      <p:sp>
        <p:nvSpPr>
          <p:cNvPr id="2" name="1 Título"/>
          <p:cNvSpPr>
            <a:spLocks noGrp="1"/>
          </p:cNvSpPr>
          <p:nvPr>
            <p:ph type="title"/>
          </p:nvPr>
        </p:nvSpPr>
        <p:spPr/>
        <p:txBody>
          <a:bodyPr/>
          <a:lstStyle/>
          <a:p>
            <a:endParaRPr lang="es-MX" dirty="0"/>
          </a:p>
        </p:txBody>
      </p:sp>
    </p:spTree>
    <p:extLst>
      <p:ext uri="{BB962C8B-B14F-4D97-AF65-F5344CB8AC3E}">
        <p14:creationId xmlns:p14="http://schemas.microsoft.com/office/powerpoint/2010/main" val="2187531377"/>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Detecta la presencia de virus o todo tipo de malware</a:t>
            </a:r>
          </a:p>
          <a:p>
            <a:r>
              <a:rPr lang="es-MX" dirty="0" smtClean="0"/>
              <a:t>Desinfecta los archivos infectados</a:t>
            </a:r>
          </a:p>
          <a:p>
            <a:pPr algn="just"/>
            <a:r>
              <a:rPr lang="es-MX" dirty="0" smtClean="0"/>
              <a:t>Presta protección al sistema frente al ataque de los virus.</a:t>
            </a:r>
            <a:endParaRPr lang="es-MX" dirty="0"/>
          </a:p>
        </p:txBody>
      </p:sp>
      <p:sp>
        <p:nvSpPr>
          <p:cNvPr id="2" name="1 Título"/>
          <p:cNvSpPr>
            <a:spLocks noGrp="1"/>
          </p:cNvSpPr>
          <p:nvPr>
            <p:ph type="title"/>
          </p:nvPr>
        </p:nvSpPr>
        <p:spPr/>
        <p:txBody>
          <a:bodyPr>
            <a:normAutofit/>
          </a:bodyPr>
          <a:lstStyle/>
          <a:p>
            <a:r>
              <a:rPr lang="es-MX" dirty="0" smtClean="0"/>
              <a:t>Descripción y uso de antivirus</a:t>
            </a:r>
            <a:endParaRPr lang="es-MX" dirty="0"/>
          </a:p>
        </p:txBody>
      </p:sp>
    </p:spTree>
    <p:extLst>
      <p:ext uri="{BB962C8B-B14F-4D97-AF65-F5344CB8AC3E}">
        <p14:creationId xmlns:p14="http://schemas.microsoft.com/office/powerpoint/2010/main" val="119639049"/>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Tiene que desinfectar la mayor cantidad de virus. Esta desinfección tiene que ser fiable y no debe afectar el archivo original.</a:t>
            </a:r>
          </a:p>
          <a:p>
            <a:pPr algn="just"/>
            <a:r>
              <a:rPr lang="es-MX" dirty="0" smtClean="0"/>
              <a:t>Debe contemplar algún método de aislamiento en donde permita trabajar en entornos donde hay virus activos.</a:t>
            </a:r>
          </a:p>
          <a:p>
            <a:endParaRPr lang="es-MX" dirty="0"/>
          </a:p>
        </p:txBody>
      </p:sp>
      <p:sp>
        <p:nvSpPr>
          <p:cNvPr id="2" name="1 Título"/>
          <p:cNvSpPr>
            <a:spLocks noGrp="1"/>
          </p:cNvSpPr>
          <p:nvPr>
            <p:ph type="title"/>
          </p:nvPr>
        </p:nvSpPr>
        <p:spPr/>
        <p:txBody>
          <a:bodyPr>
            <a:normAutofit fontScale="90000"/>
          </a:bodyPr>
          <a:lstStyle/>
          <a:p>
            <a:r>
              <a:rPr lang="es-MX" dirty="0" smtClean="0"/>
              <a:t>Característica de un buen programa antivirus</a:t>
            </a:r>
            <a:endParaRPr lang="es-MX" dirty="0"/>
          </a:p>
        </p:txBody>
      </p:sp>
    </p:spTree>
    <p:extLst>
      <p:ext uri="{BB962C8B-B14F-4D97-AF65-F5344CB8AC3E}">
        <p14:creationId xmlns:p14="http://schemas.microsoft.com/office/powerpoint/2010/main" val="2216326189"/>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err="1" smtClean="0"/>
              <a:t>Spam</a:t>
            </a:r>
            <a:r>
              <a:rPr lang="es-MX" dirty="0" smtClean="0"/>
              <a:t>: correo no deseado de remitentes desconocidos principalmente con fines publicitarios.</a:t>
            </a:r>
          </a:p>
          <a:p>
            <a:r>
              <a:rPr lang="es-MX" dirty="0" smtClean="0"/>
              <a:t>Publicidad no deseada: aparece en las pagina web y que en ciertas interacciones puede lograr que el usuario proporcione información personal.</a:t>
            </a:r>
            <a:endParaRPr lang="es-MX" dirty="0"/>
          </a:p>
        </p:txBody>
      </p:sp>
      <p:sp>
        <p:nvSpPr>
          <p:cNvPr id="2" name="1 Título"/>
          <p:cNvSpPr>
            <a:spLocks noGrp="1"/>
          </p:cNvSpPr>
          <p:nvPr>
            <p:ph type="title"/>
          </p:nvPr>
        </p:nvSpPr>
        <p:spPr/>
        <p:txBody>
          <a:bodyPr/>
          <a:lstStyle/>
          <a:p>
            <a:r>
              <a:rPr lang="es-MX" dirty="0" smtClean="0"/>
              <a:t>Situaciones de molestia</a:t>
            </a:r>
            <a:endParaRPr lang="es-MX" dirty="0"/>
          </a:p>
        </p:txBody>
      </p:sp>
    </p:spTree>
    <p:extLst>
      <p:ext uri="{BB962C8B-B14F-4D97-AF65-F5344CB8AC3E}">
        <p14:creationId xmlns:p14="http://schemas.microsoft.com/office/powerpoint/2010/main" val="2497006520"/>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err="1" smtClean="0"/>
              <a:t>Hoaxes</a:t>
            </a:r>
            <a:r>
              <a:rPr lang="es-MX" dirty="0" smtClean="0"/>
              <a:t>: son mensajes de correo que generalmente contienen noticias falsas con el fin de generar trafico en la red.</a:t>
            </a:r>
            <a:endParaRPr lang="es-MX" dirty="0"/>
          </a:p>
        </p:txBody>
      </p:sp>
      <p:sp>
        <p:nvSpPr>
          <p:cNvPr id="2" name="1 Título"/>
          <p:cNvSpPr>
            <a:spLocks noGrp="1"/>
          </p:cNvSpPr>
          <p:nvPr>
            <p:ph type="title"/>
          </p:nvPr>
        </p:nvSpPr>
        <p:spPr/>
        <p:txBody>
          <a:bodyPr/>
          <a:lstStyle/>
          <a:p>
            <a:endParaRPr lang="es-MX"/>
          </a:p>
        </p:txBody>
      </p:sp>
    </p:spTree>
    <p:extLst>
      <p:ext uri="{BB962C8B-B14F-4D97-AF65-F5344CB8AC3E}">
        <p14:creationId xmlns:p14="http://schemas.microsoft.com/office/powerpoint/2010/main" val="819514071"/>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5400" dirty="0" smtClean="0"/>
              <a:t>Buscar 3 antivirus y sus diferentes características ventajas y desventajas</a:t>
            </a:r>
            <a:r>
              <a:rPr lang="es-MX" dirty="0" smtClean="0"/>
              <a:t>.</a:t>
            </a:r>
            <a:endParaRPr lang="es-MX" dirty="0"/>
          </a:p>
        </p:txBody>
      </p:sp>
      <p:sp>
        <p:nvSpPr>
          <p:cNvPr id="2" name="1 Título"/>
          <p:cNvSpPr>
            <a:spLocks noGrp="1"/>
          </p:cNvSpPr>
          <p:nvPr>
            <p:ph type="title"/>
          </p:nvPr>
        </p:nvSpPr>
        <p:spPr/>
        <p:txBody>
          <a:bodyPr/>
          <a:lstStyle/>
          <a:p>
            <a:r>
              <a:rPr lang="es-MX" dirty="0" smtClean="0"/>
              <a:t>Tarea </a:t>
            </a:r>
            <a:endParaRPr lang="es-MX" dirty="0"/>
          </a:p>
        </p:txBody>
      </p:sp>
    </p:spTree>
    <p:extLst>
      <p:ext uri="{BB962C8B-B14F-4D97-AF65-F5344CB8AC3E}">
        <p14:creationId xmlns:p14="http://schemas.microsoft.com/office/powerpoint/2010/main" val="2297153417"/>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Un virus es un sistema de computo que puede realizar todas aquellas instrucciones que soporta el sistema operativo, se ejecuta sin voluntad del usuario y su finalidad es alterar, dañar o eliminar los datos y programas.</a:t>
            </a:r>
            <a:endParaRPr lang="es-MX" dirty="0"/>
          </a:p>
        </p:txBody>
      </p:sp>
      <p:sp>
        <p:nvSpPr>
          <p:cNvPr id="2" name="1 Título"/>
          <p:cNvSpPr>
            <a:spLocks noGrp="1"/>
          </p:cNvSpPr>
          <p:nvPr>
            <p:ph type="title"/>
          </p:nvPr>
        </p:nvSpPr>
        <p:spPr/>
        <p:txBody>
          <a:bodyPr/>
          <a:lstStyle/>
          <a:p>
            <a:r>
              <a:rPr lang="es-MX" dirty="0" smtClean="0"/>
              <a:t>virus</a:t>
            </a:r>
            <a:endParaRPr lang="es-MX" dirty="0"/>
          </a:p>
        </p:txBody>
      </p:sp>
    </p:spTree>
    <p:extLst>
      <p:ext uri="{BB962C8B-B14F-4D97-AF65-F5344CB8AC3E}">
        <p14:creationId xmlns:p14="http://schemas.microsoft.com/office/powerpoint/2010/main" val="2545970806"/>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dirty="0" smtClean="0"/>
              <a:t>Son muy pequeños (en pocas líneas de computo contienen instrucciones, parámetros,  contadores de tiempo, mensajes, etc.)</a:t>
            </a:r>
          </a:p>
          <a:p>
            <a:r>
              <a:rPr lang="es-MX" dirty="0" smtClean="0"/>
              <a:t>No incluyen el nombre del autor ni el registro, ni fecha</a:t>
            </a:r>
          </a:p>
          <a:p>
            <a:r>
              <a:rPr lang="es-MX" dirty="0" smtClean="0"/>
              <a:t>Se producen y modifican por si solos, acto denominado contagio programado. </a:t>
            </a:r>
            <a:endParaRPr lang="es-MX" dirty="0"/>
          </a:p>
        </p:txBody>
      </p:sp>
      <p:sp>
        <p:nvSpPr>
          <p:cNvPr id="2" name="1 Título"/>
          <p:cNvSpPr>
            <a:spLocks noGrp="1"/>
          </p:cNvSpPr>
          <p:nvPr>
            <p:ph type="title"/>
          </p:nvPr>
        </p:nvSpPr>
        <p:spPr/>
        <p:txBody>
          <a:bodyPr/>
          <a:lstStyle/>
          <a:p>
            <a:r>
              <a:rPr lang="es-MX" dirty="0" err="1" smtClean="0"/>
              <a:t>caracteristicas</a:t>
            </a:r>
            <a:endParaRPr lang="es-MX" dirty="0"/>
          </a:p>
        </p:txBody>
      </p:sp>
    </p:spTree>
    <p:extLst>
      <p:ext uri="{BB962C8B-B14F-4D97-AF65-F5344CB8AC3E}">
        <p14:creationId xmlns:p14="http://schemas.microsoft.com/office/powerpoint/2010/main" val="106340973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Los virus están diseñados para actuar de manera contraria al software, se esconden dentro de programas normales y entran en funcionamiento cuando son utilizados </a:t>
            </a:r>
            <a:endParaRPr lang="es-MX" dirty="0"/>
          </a:p>
        </p:txBody>
      </p:sp>
      <p:sp>
        <p:nvSpPr>
          <p:cNvPr id="2" name="1 Título"/>
          <p:cNvSpPr>
            <a:spLocks noGrp="1"/>
          </p:cNvSpPr>
          <p:nvPr>
            <p:ph type="title"/>
          </p:nvPr>
        </p:nvSpPr>
        <p:spPr/>
        <p:txBody>
          <a:bodyPr/>
          <a:lstStyle/>
          <a:p>
            <a:r>
              <a:rPr lang="es-MX" dirty="0" smtClean="0"/>
              <a:t>efectos</a:t>
            </a:r>
            <a:endParaRPr lang="es-MX" dirty="0"/>
          </a:p>
        </p:txBody>
      </p:sp>
    </p:spTree>
    <p:extLst>
      <p:ext uri="{BB962C8B-B14F-4D97-AF65-F5344CB8AC3E}">
        <p14:creationId xmlns:p14="http://schemas.microsoft.com/office/powerpoint/2010/main" val="1709141460"/>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Virus de arranque: se almacenan en el sector de carga de los discos, afectando a los archivos de carga del sistema operativo, quedando residentes en memoria, su efecto principal es que el sistema no se puede reiniciar. </a:t>
            </a:r>
            <a:endParaRPr lang="es-MX" dirty="0"/>
          </a:p>
        </p:txBody>
      </p:sp>
      <p:sp>
        <p:nvSpPr>
          <p:cNvPr id="2" name="1 Título"/>
          <p:cNvSpPr>
            <a:spLocks noGrp="1"/>
          </p:cNvSpPr>
          <p:nvPr>
            <p:ph type="title"/>
          </p:nvPr>
        </p:nvSpPr>
        <p:spPr/>
        <p:txBody>
          <a:bodyPr/>
          <a:lstStyle/>
          <a:p>
            <a:r>
              <a:rPr lang="es-MX" dirty="0" smtClean="0"/>
              <a:t>Clasificación de virus</a:t>
            </a:r>
            <a:endParaRPr lang="es-MX" dirty="0"/>
          </a:p>
        </p:txBody>
      </p:sp>
    </p:spTree>
    <p:extLst>
      <p:ext uri="{BB962C8B-B14F-4D97-AF65-F5344CB8AC3E}">
        <p14:creationId xmlns:p14="http://schemas.microsoft.com/office/powerpoint/2010/main" val="418966398"/>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Alteran la estructura de los archivos ejecutables, al correr un programa infectado el virus queda activo en memoria y el programa se sigue ejecutando. Su efecto es que al reproducirse ocupa parte del código del programa hasta que este este ya no puede ejecutarse.</a:t>
            </a:r>
            <a:endParaRPr lang="es-MX" dirty="0"/>
          </a:p>
        </p:txBody>
      </p:sp>
      <p:sp>
        <p:nvSpPr>
          <p:cNvPr id="2" name="1 Título"/>
          <p:cNvSpPr>
            <a:spLocks noGrp="1"/>
          </p:cNvSpPr>
          <p:nvPr>
            <p:ph type="title"/>
          </p:nvPr>
        </p:nvSpPr>
        <p:spPr/>
        <p:txBody>
          <a:bodyPr/>
          <a:lstStyle/>
          <a:p>
            <a:r>
              <a:rPr lang="es-MX" dirty="0" smtClean="0"/>
              <a:t>Virus de programas</a:t>
            </a:r>
            <a:endParaRPr lang="es-MX" dirty="0"/>
          </a:p>
        </p:txBody>
      </p:sp>
    </p:spTree>
    <p:extLst>
      <p:ext uri="{BB962C8B-B14F-4D97-AF65-F5344CB8AC3E}">
        <p14:creationId xmlns:p14="http://schemas.microsoft.com/office/powerpoint/2010/main" val="375507689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Se transmiten con u archivo adjunto infectado ,que puede ser un archivo de imagen, documento, presentación. Este tipo de virus se ejecuta cuando la victima abre el archivo adjunto, una vez que se ejecuta intenta propagarse enviando mensajes a las personas de la libreta de direcciones.</a:t>
            </a:r>
            <a:endParaRPr lang="es-MX" dirty="0"/>
          </a:p>
        </p:txBody>
      </p:sp>
      <p:sp>
        <p:nvSpPr>
          <p:cNvPr id="2" name="1 Título"/>
          <p:cNvSpPr>
            <a:spLocks noGrp="1"/>
          </p:cNvSpPr>
          <p:nvPr>
            <p:ph type="title"/>
          </p:nvPr>
        </p:nvSpPr>
        <p:spPr/>
        <p:txBody>
          <a:bodyPr/>
          <a:lstStyle/>
          <a:p>
            <a:r>
              <a:rPr lang="es-MX" dirty="0" smtClean="0"/>
              <a:t>Virus de correo electrónico</a:t>
            </a:r>
            <a:endParaRPr lang="es-MX" dirty="0"/>
          </a:p>
        </p:txBody>
      </p:sp>
    </p:spTree>
    <p:extLst>
      <p:ext uri="{BB962C8B-B14F-4D97-AF65-F5344CB8AC3E}">
        <p14:creationId xmlns:p14="http://schemas.microsoft.com/office/powerpoint/2010/main" val="348445218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Falta de un sistema antivirus instalado en el sistema  o no actualizado.</a:t>
            </a:r>
          </a:p>
          <a:p>
            <a:r>
              <a:rPr lang="es-MX" dirty="0" smtClean="0"/>
              <a:t>El uso de copias ilegales de software</a:t>
            </a:r>
          </a:p>
          <a:p>
            <a:pPr algn="just"/>
            <a:r>
              <a:rPr lang="es-MX" dirty="0" smtClean="0"/>
              <a:t>La introducción procedente de otros sistemas como las redes sociales </a:t>
            </a:r>
          </a:p>
          <a:p>
            <a:r>
              <a:rPr lang="es-MX" dirty="0" smtClean="0"/>
              <a:t>El uso de dispositivos de almacenamiento sin revisar.</a:t>
            </a:r>
            <a:endParaRPr lang="es-MX" dirty="0"/>
          </a:p>
        </p:txBody>
      </p:sp>
      <p:sp>
        <p:nvSpPr>
          <p:cNvPr id="2" name="1 Título"/>
          <p:cNvSpPr>
            <a:spLocks noGrp="1"/>
          </p:cNvSpPr>
          <p:nvPr>
            <p:ph type="title"/>
          </p:nvPr>
        </p:nvSpPr>
        <p:spPr/>
        <p:txBody>
          <a:bodyPr/>
          <a:lstStyle/>
          <a:p>
            <a:r>
              <a:rPr lang="es-MX" dirty="0" smtClean="0"/>
              <a:t>Riesgos de contagio</a:t>
            </a:r>
            <a:endParaRPr lang="es-MX" dirty="0"/>
          </a:p>
        </p:txBody>
      </p:sp>
    </p:spTree>
    <p:extLst>
      <p:ext uri="{BB962C8B-B14F-4D97-AF65-F5344CB8AC3E}">
        <p14:creationId xmlns:p14="http://schemas.microsoft.com/office/powerpoint/2010/main" val="147323421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Utilizar siempre software original </a:t>
            </a:r>
          </a:p>
          <a:p>
            <a:r>
              <a:rPr lang="es-MX" dirty="0" smtClean="0"/>
              <a:t>Disponer del software antivirus y mantenerlo actualizado</a:t>
            </a:r>
          </a:p>
          <a:p>
            <a:r>
              <a:rPr lang="es-MX" dirty="0" smtClean="0"/>
              <a:t>Revisar cualquier unidad de almacenamiento removible </a:t>
            </a:r>
          </a:p>
          <a:p>
            <a:r>
              <a:rPr lang="es-MX" dirty="0" smtClean="0"/>
              <a:t>Realizar descargas solamente de sitios oficiales.</a:t>
            </a:r>
            <a:endParaRPr lang="es-MX" dirty="0"/>
          </a:p>
        </p:txBody>
      </p:sp>
      <p:sp>
        <p:nvSpPr>
          <p:cNvPr id="2" name="1 Título"/>
          <p:cNvSpPr>
            <a:spLocks noGrp="1"/>
          </p:cNvSpPr>
          <p:nvPr>
            <p:ph type="title"/>
          </p:nvPr>
        </p:nvSpPr>
        <p:spPr/>
        <p:txBody>
          <a:bodyPr/>
          <a:lstStyle/>
          <a:p>
            <a:r>
              <a:rPr lang="es-MX" dirty="0" err="1" smtClean="0"/>
              <a:t>Prevencion</a:t>
            </a:r>
            <a:r>
              <a:rPr lang="es-MX" dirty="0" smtClean="0"/>
              <a:t> </a:t>
            </a:r>
            <a:endParaRPr lang="es-MX" dirty="0"/>
          </a:p>
        </p:txBody>
      </p:sp>
    </p:spTree>
    <p:extLst>
      <p:ext uri="{BB962C8B-B14F-4D97-AF65-F5344CB8AC3E}">
        <p14:creationId xmlns:p14="http://schemas.microsoft.com/office/powerpoint/2010/main" val="436628484"/>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37</TotalTime>
  <Words>584</Words>
  <Application>Microsoft Office PowerPoint</Application>
  <PresentationFormat>Presentación en pantalla (4:3)</PresentationFormat>
  <Paragraphs>47</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Forma de onda</vt:lpstr>
      <vt:lpstr>Programas antivirus</vt:lpstr>
      <vt:lpstr>virus</vt:lpstr>
      <vt:lpstr>caracteristicas</vt:lpstr>
      <vt:lpstr>efectos</vt:lpstr>
      <vt:lpstr>Clasificación de virus</vt:lpstr>
      <vt:lpstr>Virus de programas</vt:lpstr>
      <vt:lpstr>Virus de correo electrónico</vt:lpstr>
      <vt:lpstr>Riesgos de contagio</vt:lpstr>
      <vt:lpstr>Prevencion </vt:lpstr>
      <vt:lpstr>hacker</vt:lpstr>
      <vt:lpstr>craker</vt:lpstr>
      <vt:lpstr>spyware</vt:lpstr>
      <vt:lpstr>Presentación de PowerPoint</vt:lpstr>
      <vt:lpstr>Descripción y uso de antivirus</vt:lpstr>
      <vt:lpstr>Característica de un buen programa antivirus</vt:lpstr>
      <vt:lpstr>Situaciones de molestia</vt:lpstr>
      <vt:lpstr>Presentación de PowerPoint</vt:lpstr>
      <vt:lpstr>Tarea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Programas antivirus</dc:title>
  <dc:creator>USUARIO</dc:creator>
  <cp:lastModifiedBy>USUARIO</cp:lastModifiedBy>
  <cp:revision>5</cp:revision>
  <dcterms:created xsi:type="dcterms:W3CDTF">2016-08-19T13:02:16Z</dcterms:created>
  <dcterms:modified xsi:type="dcterms:W3CDTF">2016-08-19T13:40:03Z</dcterms:modified>
</cp:coreProperties>
</file>