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6B7A3B-9DB4-430B-8125-CE112419291D}" type="datetimeFigureOut">
              <a:rPr lang="es-MX" smtClean="0"/>
              <a:t>06/09/2016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E2041B7-3B25-4E77-8BAA-1B226EC0D49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fesor@gmail.com" TargetMode="External"/><Relationship Id="rId2" Type="http://schemas.openxmlformats.org/officeDocument/2006/relationships/hyperlink" Target="mailto:alumno@hot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hortmail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NAVEGADORES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8701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b="1" i="1" dirty="0"/>
              <a:t>LOS NAVEGADORES: </a:t>
            </a:r>
            <a:r>
              <a:rPr lang="es-MX" dirty="0"/>
              <a:t>Los navegadores son programas que actúan como intermediario entre los usuarios y las tecnologías de la Internet (</a:t>
            </a:r>
            <a:r>
              <a:rPr lang="es-MX" dirty="0" err="1"/>
              <a:t>World</a:t>
            </a:r>
            <a:r>
              <a:rPr lang="es-MX" dirty="0"/>
              <a:t> Wide Web). La función principal de los navegadores, es contactar con el servidor correspondiente y enviar al internet el pedido de información solicitado por usuario. El servidor interpreta la petición y envía la información solicitada al navegador, el cual recibe y se encarga de mostrarla en la pantalla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348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/>
              <a:t>LOS BUSCADORES: </a:t>
            </a:r>
            <a:r>
              <a:rPr lang="es-MX" dirty="0"/>
              <a:t>son páginas en internet que permiten a los usuarios realizar búsquedas en la red. Su forma de utilización es muy sencilla, basta con introducir una o mas palabras en una casilla y el buscador genera una lista de paginas web que se supone guarda relación con el tema solicitado.</a:t>
            </a:r>
          </a:p>
        </p:txBody>
      </p:sp>
    </p:spTree>
    <p:extLst>
      <p:ext uri="{BB962C8B-B14F-4D97-AF65-F5344CB8AC3E}">
        <p14:creationId xmlns:p14="http://schemas.microsoft.com/office/powerpoint/2010/main" val="73126810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i="1" dirty="0" smtClean="0"/>
              <a:t>FUNCIONES DE LOS BUSCADORES: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MX" b="1" i="1" dirty="0"/>
              <a:t> </a:t>
            </a:r>
            <a:r>
              <a:rPr lang="es-MX" dirty="0"/>
              <a:t>los buscadores poseen enormes bases de datos que contienen información referente a las páginas web.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Los buscadores cumplen tres funciones:</a:t>
            </a:r>
            <a:br>
              <a:rPr lang="es-MX" dirty="0"/>
            </a:br>
            <a:r>
              <a:rPr lang="es-MX" b="1" dirty="0"/>
              <a:t>Recorrer la red.</a:t>
            </a:r>
            <a:r>
              <a:rPr lang="es-MX" dirty="0"/>
              <a:t> Los buscadores recorren la red tan a menudo como les es posible con el propósito de encontrar páginas y sitios nuevos y descubrir actualizaciones en páginas ya conocidas.</a:t>
            </a:r>
            <a:br>
              <a:rPr lang="es-MX" dirty="0"/>
            </a:br>
            <a:r>
              <a:rPr lang="es-MX" b="1" dirty="0"/>
              <a:t>Indexar la red.</a:t>
            </a:r>
            <a:r>
              <a:rPr lang="es-MX" dirty="0"/>
              <a:t> Todas las páginas que encuentran son almacenadas en una mega base de datos que sirve luego para hacer cálculos a la hora de demostrar los resultados.</a:t>
            </a:r>
            <a:br>
              <a:rPr lang="es-MX" dirty="0"/>
            </a:br>
            <a:r>
              <a:rPr lang="es-MX" b="1" dirty="0"/>
              <a:t>Procesar pedidos.</a:t>
            </a:r>
            <a:r>
              <a:rPr lang="es-MX" dirty="0"/>
              <a:t> Cuando un usuario hace una búsqueda el motor analiza las páginas indexadas buscando resultados pertinentes y los ordena en base a una serie de cálculos para determinar cuales páginas son las más relevantes a la búsqueda (los mejores resultados).</a:t>
            </a:r>
          </a:p>
        </p:txBody>
      </p:sp>
    </p:spTree>
    <p:extLst>
      <p:ext uri="{BB962C8B-B14F-4D97-AF65-F5344CB8AC3E}">
        <p14:creationId xmlns:p14="http://schemas.microsoft.com/office/powerpoint/2010/main" val="135485117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Correo </a:t>
            </a:r>
            <a:r>
              <a:rPr lang="es-MX" dirty="0" err="1" smtClean="0"/>
              <a:t>Electronico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un medio de comunicación inmediata</a:t>
            </a:r>
          </a:p>
          <a:p>
            <a:r>
              <a:rPr lang="es-MX" dirty="0" smtClean="0"/>
              <a:t>Que permite redactar y enviar textos , </a:t>
            </a:r>
            <a:r>
              <a:rPr lang="es-MX" dirty="0" err="1" smtClean="0"/>
              <a:t>fotografia</a:t>
            </a:r>
            <a:r>
              <a:rPr lang="es-MX" dirty="0" smtClean="0"/>
              <a:t> presentaciones, hojas de calculo de una computadora a otra.</a:t>
            </a:r>
          </a:p>
          <a:p>
            <a:r>
              <a:rPr lang="es-MX" dirty="0" smtClean="0"/>
              <a:t>Ejemplos:</a:t>
            </a:r>
          </a:p>
          <a:p>
            <a:r>
              <a:rPr lang="es-MX" dirty="0" smtClean="0">
                <a:hlinkClick r:id="rId2"/>
              </a:rPr>
              <a:t>alumno@hotmail.com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profesor@gmail.com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855870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Proveedores de correo electrónico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cap="all" dirty="0"/>
              <a:t>1. GMAIL.COM EL CORREO GRATUITO MÁS POPULAR</a:t>
            </a:r>
          </a:p>
          <a:p>
            <a:r>
              <a:rPr lang="es-MX" b="1" cap="all" dirty="0"/>
              <a:t>2. OUTLOOK.COM (REINVENTADO HOTMAIL)</a:t>
            </a:r>
          </a:p>
          <a:p>
            <a:r>
              <a:rPr lang="es-MX" b="1" cap="all" dirty="0"/>
              <a:t>3. ZOHO MAIL – UNA OPCIÓN SEGURA</a:t>
            </a:r>
          </a:p>
          <a:p>
            <a:r>
              <a:rPr lang="es-MX" b="1" cap="all" dirty="0"/>
              <a:t>4. MAIL.COM</a:t>
            </a:r>
          </a:p>
          <a:p>
            <a:r>
              <a:rPr lang="es-MX" b="1" cap="all" dirty="0"/>
              <a:t>5. YAHOO! MAIL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72078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cap="all" dirty="0"/>
              <a:t>6. GMX</a:t>
            </a:r>
          </a:p>
          <a:p>
            <a:r>
              <a:rPr lang="es-MX" b="1" cap="all" dirty="0"/>
              <a:t>7. FASTMAIL</a:t>
            </a:r>
          </a:p>
          <a:p>
            <a:r>
              <a:rPr lang="es-MX" b="1" cap="all" dirty="0"/>
              <a:t>8. HUSHMAIL</a:t>
            </a:r>
          </a:p>
          <a:p>
            <a:r>
              <a:rPr lang="es-MX" b="1" cap="all" dirty="0"/>
              <a:t>9. INBOX.COM</a:t>
            </a:r>
          </a:p>
          <a:p>
            <a:r>
              <a:rPr lang="es-MX" dirty="0"/>
              <a:t>10. </a:t>
            </a:r>
            <a:r>
              <a:rPr lang="es-MX" dirty="0" err="1">
                <a:hlinkClick r:id="rId2"/>
              </a:rPr>
              <a:t>ShortMail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33195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Practica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Envía una foto, y un archivo en drive a tu compañero de maquina</a:t>
            </a:r>
          </a:p>
          <a:p>
            <a:r>
              <a:rPr lang="es-MX" dirty="0" smtClean="0"/>
              <a:t>Si trabajas solo a tu profesora.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710253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114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NAVEGADORES</vt:lpstr>
      <vt:lpstr>Presentación de PowerPoint</vt:lpstr>
      <vt:lpstr>Presentación de PowerPoint</vt:lpstr>
      <vt:lpstr>FUNCIONES DE LOS BUSCADORES:</vt:lpstr>
      <vt:lpstr>Correo Electronico</vt:lpstr>
      <vt:lpstr>Proveedores de correo electrónico</vt:lpstr>
      <vt:lpstr>Presentación de PowerPoint</vt:lpstr>
      <vt:lpstr>Practica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2016-09-07T00:02:26Z</dcterms:created>
  <dcterms:modified xsi:type="dcterms:W3CDTF">2016-09-07T00:33:33Z</dcterms:modified>
</cp:coreProperties>
</file>